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61" r:id="rId4"/>
    <p:sldId id="262" r:id="rId5"/>
    <p:sldId id="263" r:id="rId6"/>
    <p:sldId id="264" r:id="rId7"/>
    <p:sldId id="265" r:id="rId8"/>
    <p:sldId id="266" r:id="rId9"/>
    <p:sldId id="267" r:id="rId10"/>
    <p:sldId id="257" r:id="rId11"/>
    <p:sldId id="269"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2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84918-BAFD-4056-8612-87E4E815F083}" type="datetimeFigureOut">
              <a:rPr lang="en-US" smtClean="0"/>
              <a:pPr/>
              <a:t>9/10/2018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44F60-34C9-476F-9255-21E543D00743}" type="slidenum">
              <a:rPr lang="en-US" smtClean="0"/>
              <a:pPr/>
              <a:t>‹#›</a:t>
            </a:fld>
            <a:endParaRPr lang="en-US"/>
          </a:p>
        </p:txBody>
      </p:sp>
    </p:spTree>
    <p:extLst>
      <p:ext uri="{BB962C8B-B14F-4D97-AF65-F5344CB8AC3E}">
        <p14:creationId xmlns:p14="http://schemas.microsoft.com/office/powerpoint/2010/main" val="86022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44F60-34C9-476F-9255-21E543D0074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44F60-34C9-476F-9255-21E543D0074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Printable copy for student notebooks. </a:t>
            </a:r>
          </a:p>
        </p:txBody>
      </p:sp>
      <p:sp>
        <p:nvSpPr>
          <p:cNvPr id="4" name="Slide Number Placeholder 3"/>
          <p:cNvSpPr>
            <a:spLocks noGrp="1"/>
          </p:cNvSpPr>
          <p:nvPr>
            <p:ph type="sldNum" sz="quarter" idx="10"/>
          </p:nvPr>
        </p:nvSpPr>
        <p:spPr/>
        <p:txBody>
          <a:bodyPr/>
          <a:lstStyle/>
          <a:p>
            <a:fld id="{7D244F60-34C9-476F-9255-21E543D00743}" type="slidenum">
              <a:rPr lang="en-US" smtClean="0"/>
              <a:pPr/>
              <a:t>11</a:t>
            </a:fld>
            <a:endParaRPr lang="en-US"/>
          </a:p>
        </p:txBody>
      </p:sp>
    </p:spTree>
    <p:extLst>
      <p:ext uri="{BB962C8B-B14F-4D97-AF65-F5344CB8AC3E}">
        <p14:creationId xmlns:p14="http://schemas.microsoft.com/office/powerpoint/2010/main" val="10820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44F60-34C9-476F-9255-21E543D0074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44F60-34C9-476F-9255-21E543D0074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44F60-34C9-476F-9255-21E543D0074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44F60-34C9-476F-9255-21E543D0074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44F60-34C9-476F-9255-21E543D0074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44F60-34C9-476F-9255-21E543D0074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44F60-34C9-476F-9255-21E543D0074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44F60-34C9-476F-9255-21E543D0074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6DCC70-215E-49AC-9C42-0B5FBA84DD11}" type="datetime1">
              <a:rPr lang="en-US" smtClean="0"/>
              <a:t>9/10/2018</a:t>
            </a:fld>
            <a:endParaRPr lang="en-US"/>
          </a:p>
        </p:txBody>
      </p:sp>
      <p:sp>
        <p:nvSpPr>
          <p:cNvPr id="5" name="Footer Placeholder 4"/>
          <p:cNvSpPr>
            <a:spLocks noGrp="1"/>
          </p:cNvSpPr>
          <p:nvPr>
            <p:ph type="ftr" sz="quarter" idx="11"/>
          </p:nvPr>
        </p:nvSpPr>
        <p:spPr/>
        <p:txBody>
          <a:bodyPr/>
          <a:lstStyle/>
          <a:p>
            <a:r>
              <a:rPr lang="en-US"/>
              <a:t>©2014,2018 HappyEdugator</a:t>
            </a:r>
          </a:p>
        </p:txBody>
      </p:sp>
      <p:sp>
        <p:nvSpPr>
          <p:cNvPr id="6" name="Slide Number Placeholder 5"/>
          <p:cNvSpPr>
            <a:spLocks noGrp="1"/>
          </p:cNvSpPr>
          <p:nvPr>
            <p:ph type="sldNum" sz="quarter" idx="12"/>
          </p:nvPr>
        </p:nvSpPr>
        <p:spPr/>
        <p:txBody>
          <a:bodyPr/>
          <a:lstStyle/>
          <a:p>
            <a:fld id="{F1D463EF-6CF3-4313-B4CC-FAC831F64D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917513-64FA-4A65-BD59-37C911F0A477}" type="datetime1">
              <a:rPr lang="en-US" smtClean="0"/>
              <a:t>9/10/2018</a:t>
            </a:fld>
            <a:endParaRPr lang="en-US"/>
          </a:p>
        </p:txBody>
      </p:sp>
      <p:sp>
        <p:nvSpPr>
          <p:cNvPr id="5" name="Footer Placeholder 4"/>
          <p:cNvSpPr>
            <a:spLocks noGrp="1"/>
          </p:cNvSpPr>
          <p:nvPr>
            <p:ph type="ftr" sz="quarter" idx="11"/>
          </p:nvPr>
        </p:nvSpPr>
        <p:spPr/>
        <p:txBody>
          <a:bodyPr/>
          <a:lstStyle/>
          <a:p>
            <a:r>
              <a:rPr lang="en-US"/>
              <a:t>©2014,2018 HappyEdugator</a:t>
            </a:r>
          </a:p>
        </p:txBody>
      </p:sp>
      <p:sp>
        <p:nvSpPr>
          <p:cNvPr id="6" name="Slide Number Placeholder 5"/>
          <p:cNvSpPr>
            <a:spLocks noGrp="1"/>
          </p:cNvSpPr>
          <p:nvPr>
            <p:ph type="sldNum" sz="quarter" idx="12"/>
          </p:nvPr>
        </p:nvSpPr>
        <p:spPr/>
        <p:txBody>
          <a:bodyPr/>
          <a:lstStyle/>
          <a:p>
            <a:fld id="{F1D463EF-6CF3-4313-B4CC-FAC831F64D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84EE3-778B-46FA-A553-14CBF16DD6CF}" type="datetime1">
              <a:rPr lang="en-US" smtClean="0"/>
              <a:t>9/10/2018</a:t>
            </a:fld>
            <a:endParaRPr lang="en-US"/>
          </a:p>
        </p:txBody>
      </p:sp>
      <p:sp>
        <p:nvSpPr>
          <p:cNvPr id="5" name="Footer Placeholder 4"/>
          <p:cNvSpPr>
            <a:spLocks noGrp="1"/>
          </p:cNvSpPr>
          <p:nvPr>
            <p:ph type="ftr" sz="quarter" idx="11"/>
          </p:nvPr>
        </p:nvSpPr>
        <p:spPr/>
        <p:txBody>
          <a:bodyPr/>
          <a:lstStyle/>
          <a:p>
            <a:r>
              <a:rPr lang="en-US"/>
              <a:t>©2014,2018 HappyEdugator</a:t>
            </a:r>
          </a:p>
        </p:txBody>
      </p:sp>
      <p:sp>
        <p:nvSpPr>
          <p:cNvPr id="6" name="Slide Number Placeholder 5"/>
          <p:cNvSpPr>
            <a:spLocks noGrp="1"/>
          </p:cNvSpPr>
          <p:nvPr>
            <p:ph type="sldNum" sz="quarter" idx="12"/>
          </p:nvPr>
        </p:nvSpPr>
        <p:spPr/>
        <p:txBody>
          <a:bodyPr/>
          <a:lstStyle/>
          <a:p>
            <a:fld id="{F1D463EF-6CF3-4313-B4CC-FAC831F64D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B7AF5-6CC8-49E4-B127-DDFA23A48EA5}" type="datetime1">
              <a:rPr lang="en-US" smtClean="0"/>
              <a:t>9/10/2018</a:t>
            </a:fld>
            <a:endParaRPr lang="en-US"/>
          </a:p>
        </p:txBody>
      </p:sp>
      <p:sp>
        <p:nvSpPr>
          <p:cNvPr id="5" name="Footer Placeholder 4"/>
          <p:cNvSpPr>
            <a:spLocks noGrp="1"/>
          </p:cNvSpPr>
          <p:nvPr>
            <p:ph type="ftr" sz="quarter" idx="11"/>
          </p:nvPr>
        </p:nvSpPr>
        <p:spPr/>
        <p:txBody>
          <a:bodyPr/>
          <a:lstStyle/>
          <a:p>
            <a:r>
              <a:rPr lang="en-US"/>
              <a:t>©2014,2018 HappyEdugator</a:t>
            </a:r>
          </a:p>
        </p:txBody>
      </p:sp>
      <p:sp>
        <p:nvSpPr>
          <p:cNvPr id="6" name="Slide Number Placeholder 5"/>
          <p:cNvSpPr>
            <a:spLocks noGrp="1"/>
          </p:cNvSpPr>
          <p:nvPr>
            <p:ph type="sldNum" sz="quarter" idx="12"/>
          </p:nvPr>
        </p:nvSpPr>
        <p:spPr/>
        <p:txBody>
          <a:bodyPr/>
          <a:lstStyle/>
          <a:p>
            <a:fld id="{F1D463EF-6CF3-4313-B4CC-FAC831F64D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53C415-0E6E-490A-957F-5E777FBBD70B}" type="datetime1">
              <a:rPr lang="en-US" smtClean="0"/>
              <a:t>9/10/2018</a:t>
            </a:fld>
            <a:endParaRPr lang="en-US"/>
          </a:p>
        </p:txBody>
      </p:sp>
      <p:sp>
        <p:nvSpPr>
          <p:cNvPr id="5" name="Footer Placeholder 4"/>
          <p:cNvSpPr>
            <a:spLocks noGrp="1"/>
          </p:cNvSpPr>
          <p:nvPr>
            <p:ph type="ftr" sz="quarter" idx="11"/>
          </p:nvPr>
        </p:nvSpPr>
        <p:spPr/>
        <p:txBody>
          <a:bodyPr/>
          <a:lstStyle/>
          <a:p>
            <a:r>
              <a:rPr lang="en-US"/>
              <a:t>©2014,2018 HappyEdugator</a:t>
            </a:r>
          </a:p>
        </p:txBody>
      </p:sp>
      <p:sp>
        <p:nvSpPr>
          <p:cNvPr id="6" name="Slide Number Placeholder 5"/>
          <p:cNvSpPr>
            <a:spLocks noGrp="1"/>
          </p:cNvSpPr>
          <p:nvPr>
            <p:ph type="sldNum" sz="quarter" idx="12"/>
          </p:nvPr>
        </p:nvSpPr>
        <p:spPr/>
        <p:txBody>
          <a:bodyPr/>
          <a:lstStyle/>
          <a:p>
            <a:fld id="{F1D463EF-6CF3-4313-B4CC-FAC831F64D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BD50EC-10CC-4D33-A5BC-5A79179BC719}" type="datetime1">
              <a:rPr lang="en-US" smtClean="0"/>
              <a:t>9/10/2018</a:t>
            </a:fld>
            <a:endParaRPr lang="en-US"/>
          </a:p>
        </p:txBody>
      </p:sp>
      <p:sp>
        <p:nvSpPr>
          <p:cNvPr id="6" name="Footer Placeholder 5"/>
          <p:cNvSpPr>
            <a:spLocks noGrp="1"/>
          </p:cNvSpPr>
          <p:nvPr>
            <p:ph type="ftr" sz="quarter" idx="11"/>
          </p:nvPr>
        </p:nvSpPr>
        <p:spPr/>
        <p:txBody>
          <a:bodyPr/>
          <a:lstStyle/>
          <a:p>
            <a:r>
              <a:rPr lang="en-US"/>
              <a:t>©2014,2018 HappyEdugator</a:t>
            </a:r>
          </a:p>
        </p:txBody>
      </p:sp>
      <p:sp>
        <p:nvSpPr>
          <p:cNvPr id="7" name="Slide Number Placeholder 6"/>
          <p:cNvSpPr>
            <a:spLocks noGrp="1"/>
          </p:cNvSpPr>
          <p:nvPr>
            <p:ph type="sldNum" sz="quarter" idx="12"/>
          </p:nvPr>
        </p:nvSpPr>
        <p:spPr/>
        <p:txBody>
          <a:bodyPr/>
          <a:lstStyle/>
          <a:p>
            <a:fld id="{F1D463EF-6CF3-4313-B4CC-FAC831F64D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1E0144-61EC-4248-8AE1-76C6F7847E8F}" type="datetime1">
              <a:rPr lang="en-US" smtClean="0"/>
              <a:t>9/10/2018</a:t>
            </a:fld>
            <a:endParaRPr lang="en-US"/>
          </a:p>
        </p:txBody>
      </p:sp>
      <p:sp>
        <p:nvSpPr>
          <p:cNvPr id="8" name="Footer Placeholder 7"/>
          <p:cNvSpPr>
            <a:spLocks noGrp="1"/>
          </p:cNvSpPr>
          <p:nvPr>
            <p:ph type="ftr" sz="quarter" idx="11"/>
          </p:nvPr>
        </p:nvSpPr>
        <p:spPr/>
        <p:txBody>
          <a:bodyPr/>
          <a:lstStyle/>
          <a:p>
            <a:r>
              <a:rPr lang="en-US"/>
              <a:t>©2014,2018 HappyEdugator</a:t>
            </a:r>
          </a:p>
        </p:txBody>
      </p:sp>
      <p:sp>
        <p:nvSpPr>
          <p:cNvPr id="9" name="Slide Number Placeholder 8"/>
          <p:cNvSpPr>
            <a:spLocks noGrp="1"/>
          </p:cNvSpPr>
          <p:nvPr>
            <p:ph type="sldNum" sz="quarter" idx="12"/>
          </p:nvPr>
        </p:nvSpPr>
        <p:spPr/>
        <p:txBody>
          <a:bodyPr/>
          <a:lstStyle/>
          <a:p>
            <a:fld id="{F1D463EF-6CF3-4313-B4CC-FAC831F64D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E6F6E9-91F9-4429-94CB-12CC06566C0A}" type="datetime1">
              <a:rPr lang="en-US" smtClean="0"/>
              <a:t>9/10/2018</a:t>
            </a:fld>
            <a:endParaRPr lang="en-US"/>
          </a:p>
        </p:txBody>
      </p:sp>
      <p:sp>
        <p:nvSpPr>
          <p:cNvPr id="4" name="Footer Placeholder 3"/>
          <p:cNvSpPr>
            <a:spLocks noGrp="1"/>
          </p:cNvSpPr>
          <p:nvPr>
            <p:ph type="ftr" sz="quarter" idx="11"/>
          </p:nvPr>
        </p:nvSpPr>
        <p:spPr/>
        <p:txBody>
          <a:bodyPr/>
          <a:lstStyle>
            <a:lvl1pPr>
              <a:defRPr sz="800"/>
            </a:lvl1pPr>
          </a:lstStyle>
          <a:p>
            <a:r>
              <a:rPr lang="en-US" dirty="0"/>
              <a:t>©2014,2018 HappyEdugator</a:t>
            </a:r>
          </a:p>
        </p:txBody>
      </p:sp>
      <p:sp>
        <p:nvSpPr>
          <p:cNvPr id="5" name="Slide Number Placeholder 4"/>
          <p:cNvSpPr>
            <a:spLocks noGrp="1"/>
          </p:cNvSpPr>
          <p:nvPr>
            <p:ph type="sldNum" sz="quarter" idx="12"/>
          </p:nvPr>
        </p:nvSpPr>
        <p:spPr/>
        <p:txBody>
          <a:bodyPr/>
          <a:lstStyle/>
          <a:p>
            <a:fld id="{F1D463EF-6CF3-4313-B4CC-FAC831F64D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65B6B-6751-4C94-908E-A1B71D5F9CE8}" type="datetime1">
              <a:rPr lang="en-US" smtClean="0"/>
              <a:t>9/10/2018</a:t>
            </a:fld>
            <a:endParaRPr lang="en-US"/>
          </a:p>
        </p:txBody>
      </p:sp>
      <p:sp>
        <p:nvSpPr>
          <p:cNvPr id="3" name="Footer Placeholder 2"/>
          <p:cNvSpPr>
            <a:spLocks noGrp="1"/>
          </p:cNvSpPr>
          <p:nvPr>
            <p:ph type="ftr" sz="quarter" idx="11"/>
          </p:nvPr>
        </p:nvSpPr>
        <p:spPr/>
        <p:txBody>
          <a:bodyPr/>
          <a:lstStyle/>
          <a:p>
            <a:r>
              <a:rPr lang="en-US"/>
              <a:t>©2014,2018 HappyEdugator</a:t>
            </a:r>
          </a:p>
        </p:txBody>
      </p:sp>
      <p:sp>
        <p:nvSpPr>
          <p:cNvPr id="4" name="Slide Number Placeholder 3"/>
          <p:cNvSpPr>
            <a:spLocks noGrp="1"/>
          </p:cNvSpPr>
          <p:nvPr>
            <p:ph type="sldNum" sz="quarter" idx="12"/>
          </p:nvPr>
        </p:nvSpPr>
        <p:spPr/>
        <p:txBody>
          <a:bodyPr/>
          <a:lstStyle/>
          <a:p>
            <a:fld id="{F1D463EF-6CF3-4313-B4CC-FAC831F64D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4AB08-94EC-4346-A0ED-9637E7CA2759}" type="datetime1">
              <a:rPr lang="en-US" smtClean="0"/>
              <a:t>9/10/2018</a:t>
            </a:fld>
            <a:endParaRPr lang="en-US"/>
          </a:p>
        </p:txBody>
      </p:sp>
      <p:sp>
        <p:nvSpPr>
          <p:cNvPr id="6" name="Footer Placeholder 5"/>
          <p:cNvSpPr>
            <a:spLocks noGrp="1"/>
          </p:cNvSpPr>
          <p:nvPr>
            <p:ph type="ftr" sz="quarter" idx="11"/>
          </p:nvPr>
        </p:nvSpPr>
        <p:spPr/>
        <p:txBody>
          <a:bodyPr/>
          <a:lstStyle/>
          <a:p>
            <a:r>
              <a:rPr lang="en-US"/>
              <a:t>©2014,2018 HappyEdugator</a:t>
            </a:r>
          </a:p>
        </p:txBody>
      </p:sp>
      <p:sp>
        <p:nvSpPr>
          <p:cNvPr id="7" name="Slide Number Placeholder 6"/>
          <p:cNvSpPr>
            <a:spLocks noGrp="1"/>
          </p:cNvSpPr>
          <p:nvPr>
            <p:ph type="sldNum" sz="quarter" idx="12"/>
          </p:nvPr>
        </p:nvSpPr>
        <p:spPr/>
        <p:txBody>
          <a:bodyPr/>
          <a:lstStyle/>
          <a:p>
            <a:fld id="{F1D463EF-6CF3-4313-B4CC-FAC831F64D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52C00C-4567-4FB4-8EA3-A7A8BBD34489}" type="datetime1">
              <a:rPr lang="en-US" smtClean="0"/>
              <a:t>9/10/2018</a:t>
            </a:fld>
            <a:endParaRPr lang="en-US"/>
          </a:p>
        </p:txBody>
      </p:sp>
      <p:sp>
        <p:nvSpPr>
          <p:cNvPr id="6" name="Footer Placeholder 5"/>
          <p:cNvSpPr>
            <a:spLocks noGrp="1"/>
          </p:cNvSpPr>
          <p:nvPr>
            <p:ph type="ftr" sz="quarter" idx="11"/>
          </p:nvPr>
        </p:nvSpPr>
        <p:spPr/>
        <p:txBody>
          <a:bodyPr/>
          <a:lstStyle/>
          <a:p>
            <a:r>
              <a:rPr lang="en-US"/>
              <a:t>©2014,2018 HappyEdugator</a:t>
            </a:r>
          </a:p>
        </p:txBody>
      </p:sp>
      <p:sp>
        <p:nvSpPr>
          <p:cNvPr id="7" name="Slide Number Placeholder 6"/>
          <p:cNvSpPr>
            <a:spLocks noGrp="1"/>
          </p:cNvSpPr>
          <p:nvPr>
            <p:ph type="sldNum" sz="quarter" idx="12"/>
          </p:nvPr>
        </p:nvSpPr>
        <p:spPr/>
        <p:txBody>
          <a:bodyPr/>
          <a:lstStyle/>
          <a:p>
            <a:fld id="{F1D463EF-6CF3-4313-B4CC-FAC831F64D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04AB8-910E-4CD5-9FEE-D081C84210E4}" type="datetime1">
              <a:rPr lang="en-US" smtClean="0"/>
              <a:t>9/10/2018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©2014,2018 HappyEdugator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463EF-6CF3-4313-B4CC-FAC831F64D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linkedin.com/in/happyedugator/" TargetMode="External"/><Relationship Id="rId3" Type="http://schemas.openxmlformats.org/officeDocument/2006/relationships/hyperlink" Target="http://www.facebook.com/TheHappyEdugator" TargetMode="External"/><Relationship Id="rId7" Type="http://schemas.openxmlformats.org/officeDocument/2006/relationships/hyperlink" Target="https://twitter.com/happyedug8r" TargetMode="External"/><Relationship Id="rId2" Type="http://schemas.openxmlformats.org/officeDocument/2006/relationships/hyperlink" Target="http://www.happyedugator.blogspot.com/" TargetMode="External"/><Relationship Id="rId1" Type="http://schemas.openxmlformats.org/officeDocument/2006/relationships/slideLayout" Target="../slideLayouts/slideLayout7.xml"/><Relationship Id="rId6" Type="http://schemas.openxmlformats.org/officeDocument/2006/relationships/hyperlink" Target="https://plus.google.com/u/0/+DeborahHayesHappyEdugator" TargetMode="External"/><Relationship Id="rId5" Type="http://schemas.openxmlformats.org/officeDocument/2006/relationships/hyperlink" Target="https://www.pinterest.com/HappyEdugator/" TargetMode="External"/><Relationship Id="rId10" Type="http://schemas.openxmlformats.org/officeDocument/2006/relationships/image" Target="../media/image12.png"/><Relationship Id="rId4" Type="http://schemas.openxmlformats.org/officeDocument/2006/relationships/hyperlink" Target="https://www.instagram.com/happyedugator/" TargetMode="External"/><Relationship Id="rId9" Type="http://schemas.openxmlformats.org/officeDocument/2006/relationships/hyperlink" Target="http://www.teacherspayteachers.com/Store/HappyEdugat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roductionhausmedia.com/believeinbroward/google-chromebooks-for-education-i18.jpg"/>
          <p:cNvPicPr/>
          <p:nvPr/>
        </p:nvPicPr>
        <p:blipFill>
          <a:blip r:embed="rId3" cstate="print"/>
          <a:srcRect l="10648" t="4938" r="10995" b="5093"/>
          <a:stretch>
            <a:fillRect/>
          </a:stretch>
        </p:blipFill>
        <p:spPr bwMode="auto">
          <a:xfrm>
            <a:off x="533400" y="0"/>
            <a:ext cx="8229599" cy="6858000"/>
          </a:xfrm>
          <a:prstGeom prst="rect">
            <a:avLst/>
          </a:prstGeom>
          <a:noFill/>
          <a:ln w="9525">
            <a:noFill/>
            <a:miter lim="800000"/>
            <a:headEnd/>
            <a:tailEnd/>
          </a:ln>
        </p:spPr>
      </p:pic>
      <p:sp>
        <p:nvSpPr>
          <p:cNvPr id="1026" name="Text Box 2"/>
          <p:cNvSpPr txBox="1">
            <a:spLocks noChangeArrowheads="1"/>
          </p:cNvSpPr>
          <p:nvPr/>
        </p:nvSpPr>
        <p:spPr bwMode="auto">
          <a:xfrm>
            <a:off x="1371600" y="304800"/>
            <a:ext cx="6248400" cy="3962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000" b="0" i="0" u="none" strike="noStrike" cap="none" normalizeH="0" baseline="0" dirty="0">
                <a:ln>
                  <a:noFill/>
                </a:ln>
                <a:solidFill>
                  <a:srgbClr val="000000"/>
                </a:solidFill>
                <a:effectLst/>
                <a:latin typeface="A Yummy Apology" pitchFamily="2" charset="0"/>
                <a:cs typeface="Arial" pitchFamily="34" charset="0"/>
              </a:rPr>
              <a:t>  </a:t>
            </a:r>
            <a:r>
              <a:rPr kumimoji="0" lang="en-US" sz="8000" b="1" i="0" u="none" strike="noStrike" cap="none" normalizeH="0" baseline="0" dirty="0">
                <a:ln>
                  <a:noFill/>
                </a:ln>
                <a:solidFill>
                  <a:srgbClr val="000000"/>
                </a:solidFill>
                <a:effectLst/>
                <a:latin typeface="A Yummy Apology" pitchFamily="2" charset="0"/>
                <a:cs typeface="Arial" pitchFamily="34" charset="0"/>
              </a:rPr>
              <a:t>Rules for Using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0" b="1" i="0" u="none" strike="noStrike" cap="none" normalizeH="0" baseline="0" dirty="0">
                <a:ln>
                  <a:noFill/>
                </a:ln>
                <a:solidFill>
                  <a:srgbClr val="852428"/>
                </a:solidFill>
                <a:effectLst/>
                <a:latin typeface="A Yummy Apology" pitchFamily="2" charset="0"/>
                <a:cs typeface="Arial" pitchFamily="34" charset="0"/>
              </a:rPr>
              <a:t>Chromebooks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 name="Footer Placeholder 1"/>
          <p:cNvSpPr>
            <a:spLocks noGrp="1"/>
          </p:cNvSpPr>
          <p:nvPr>
            <p:ph type="ftr" sz="quarter" idx="11"/>
          </p:nvPr>
        </p:nvSpPr>
        <p:spPr>
          <a:xfrm>
            <a:off x="6248400" y="6492875"/>
            <a:ext cx="2895600" cy="365125"/>
          </a:xfrm>
        </p:spPr>
        <p:txBody>
          <a:bodyPr/>
          <a:lstStyle/>
          <a:p>
            <a:r>
              <a:rPr lang="en-US"/>
              <a:t>©2014,2018 HappyEdugator</a:t>
            </a:r>
            <a:endParaRPr lang="en-US" dirty="0"/>
          </a:p>
        </p:txBody>
      </p:sp>
      <p:pic>
        <p:nvPicPr>
          <p:cNvPr id="6" name="Picture 5">
            <a:extLst>
              <a:ext uri="{FF2B5EF4-FFF2-40B4-BE49-F238E27FC236}">
                <a16:creationId xmlns:a16="http://schemas.microsoft.com/office/drawing/2014/main" id="{E8700D2C-304A-48E1-8BBD-7A67240E0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5641213"/>
            <a:ext cx="943875" cy="954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 calcmode="lin" valueType="num">
                                      <p:cBhvr>
                                        <p:cTn id="7" dur="500" fill="hold"/>
                                        <p:tgtEl>
                                          <p:spTgt spid="102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 calcmode="lin" valueType="num">
                                      <p:cBhvr>
                                        <p:cTn id="12" dur="500" fill="hold"/>
                                        <p:tgtEl>
                                          <p:spTgt spid="102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2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90600"/>
            <a:ext cx="8991600" cy="6555641"/>
          </a:xfrm>
          <a:prstGeom prst="rect">
            <a:avLst/>
          </a:prstGeom>
          <a:noFill/>
        </p:spPr>
        <p:txBody>
          <a:bodyPr wrap="square" rtlCol="0">
            <a:spAutoFit/>
          </a:bodyPr>
          <a:lstStyle/>
          <a:p>
            <a:pPr lvl="0" eaLnBrk="0" fontAlgn="base" hangingPunct="0">
              <a:spcBef>
                <a:spcPct val="0"/>
              </a:spcBef>
              <a:spcAft>
                <a:spcPct val="0"/>
              </a:spcAft>
            </a:pPr>
            <a:r>
              <a:rPr kumimoji="0" lang="en-US" sz="2400" b="0" i="0" u="none" strike="noStrike" cap="none" normalizeH="0" baseline="0" dirty="0">
                <a:ln>
                  <a:noFill/>
                </a:ln>
                <a:solidFill>
                  <a:srgbClr val="000000"/>
                </a:solidFill>
                <a:effectLst/>
                <a:latin typeface="Arial" pitchFamily="34" charset="0"/>
                <a:ea typeface="Calibri" pitchFamily="34" charset="0"/>
                <a:cs typeface="Pea Lauryn"/>
              </a:rPr>
              <a:t>1. </a:t>
            </a: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Always sit down while using the Chromebooks.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2. If you are asked to move for any reason, carry the Chromebook with two hands and hold the Chromebook by the base, not the cover.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3. No banging, slamming, or hitting the Chromebook.</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4. Stay focused on the activity,</a:t>
            </a:r>
            <a:r>
              <a:rPr kumimoji="0" lang="en-US" sz="2800" b="0" i="0" u="none" strike="noStrike" cap="none" normalizeH="0" dirty="0">
                <a:ln>
                  <a:noFill/>
                </a:ln>
                <a:solidFill>
                  <a:srgbClr val="000000"/>
                </a:solidFill>
                <a:effectLst/>
                <a:latin typeface="Arial" pitchFamily="34" charset="0"/>
                <a:ea typeface="Calibri" pitchFamily="34" charset="0"/>
                <a:cs typeface="Pea Lauryn"/>
              </a:rPr>
              <a:t> and raise your hand if you need help.</a:t>
            </a:r>
            <a:endParaRPr lang="en-US" sz="2800" baseline="0" dirty="0">
              <a:solidFill>
                <a:srgbClr val="000000"/>
              </a:solidFill>
              <a:latin typeface="Arial" pitchFamily="34" charset="0"/>
              <a:ea typeface="Calibri" pitchFamily="34" charset="0"/>
              <a:cs typeface="Pea Lauryn"/>
            </a:endParaRPr>
          </a:p>
          <a:p>
            <a:pPr lvl="0" eaLnBrk="0" fontAlgn="base" hangingPunct="0">
              <a:spcBef>
                <a:spcPct val="0"/>
              </a:spcBef>
              <a:spcAft>
                <a:spcPct val="0"/>
              </a:spcAft>
            </a:pPr>
            <a:r>
              <a:rPr kumimoji="0" lang="en-US" sz="2800" b="0" i="0" u="none" strike="noStrike" cap="none" normalizeH="0" dirty="0">
                <a:ln>
                  <a:noFill/>
                </a:ln>
                <a:solidFill>
                  <a:srgbClr val="000000"/>
                </a:solidFill>
                <a:effectLst/>
                <a:latin typeface="Arial" pitchFamily="34" charset="0"/>
                <a:ea typeface="Calibri" pitchFamily="34" charset="0"/>
                <a:cs typeface="Pea Lauryn"/>
              </a:rPr>
              <a:t>5. </a:t>
            </a: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Do not visit pages that are not</a:t>
            </a:r>
            <a:r>
              <a:rPr kumimoji="0" lang="en-US" sz="2800" b="0" i="0" u="none" strike="noStrike" cap="none" normalizeH="0" dirty="0">
                <a:ln>
                  <a:noFill/>
                </a:ln>
                <a:solidFill>
                  <a:srgbClr val="000000"/>
                </a:solidFill>
                <a:effectLst/>
                <a:latin typeface="Arial" pitchFamily="34" charset="0"/>
                <a:ea typeface="Calibri" pitchFamily="34" charset="0"/>
                <a:cs typeface="Pea Lauryn"/>
              </a:rPr>
              <a:t> directly related to your assignment. </a:t>
            </a:r>
            <a:endParaRPr lang="en-US" sz="2800" dirty="0">
              <a:solidFill>
                <a:srgbClr val="000000"/>
              </a:solidFill>
              <a:latin typeface="Arial" pitchFamily="34" charset="0"/>
              <a:ea typeface="Calibri" pitchFamily="34" charset="0"/>
              <a:cs typeface="Pea Lauryn"/>
            </a:endParaRPr>
          </a:p>
          <a:p>
            <a:pPr lvl="0" eaLnBrk="0" fontAlgn="base" hangingPunct="0">
              <a:spcBef>
                <a:spcPct val="0"/>
              </a:spcBef>
              <a:spcAft>
                <a:spcPct val="0"/>
              </a:spcAft>
            </a:pPr>
            <a:r>
              <a:rPr lang="en-US" sz="2800" dirty="0">
                <a:solidFill>
                  <a:srgbClr val="000000"/>
                </a:solidFill>
                <a:latin typeface="Arial" pitchFamily="34" charset="0"/>
                <a:ea typeface="Calibri" pitchFamily="34" charset="0"/>
                <a:cs typeface="Pea Lauryn"/>
              </a:rPr>
              <a:t>6. Do not touch someone else’s Chromebook. </a:t>
            </a: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sz="2800" dirty="0">
                <a:solidFill>
                  <a:srgbClr val="000000"/>
                </a:solidFill>
                <a:latin typeface="Arial" pitchFamily="34" charset="0"/>
                <a:ea typeface="Calibri" pitchFamily="34" charset="0"/>
                <a:cs typeface="Pea Lauryn"/>
              </a:rPr>
              <a:t>7</a:t>
            </a: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 No gum, food, or drinks allowed.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sz="2800" dirty="0">
                <a:solidFill>
                  <a:srgbClr val="000000"/>
                </a:solidFill>
                <a:latin typeface="Arial" pitchFamily="34" charset="0"/>
                <a:ea typeface="Calibri" pitchFamily="34" charset="0"/>
                <a:cs typeface="Pea Lauryn"/>
              </a:rPr>
              <a:t>8</a:t>
            </a: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 Stop when directed and shut down before closing the Chromebook.</a:t>
            </a:r>
          </a:p>
          <a:p>
            <a:pPr lvl="0" eaLnBrk="0" fontAlgn="base" hangingPunct="0">
              <a:spcBef>
                <a:spcPct val="0"/>
              </a:spcBef>
              <a:spcAft>
                <a:spcPct val="0"/>
              </a:spcAft>
            </a:pPr>
            <a:endParaRPr lang="en-US" sz="2800" dirty="0">
              <a:solidFill>
                <a:srgbClr val="000000"/>
              </a:solidFill>
              <a:latin typeface="Arial" pitchFamily="34" charset="0"/>
              <a:cs typeface="Arial" pitchFamily="34" charset="0"/>
            </a:endParaRPr>
          </a:p>
          <a:p>
            <a:pPr lvl="0" eaLnBrk="0" fontAlgn="base" hangingPunct="0">
              <a:spcBef>
                <a:spcPct val="0"/>
              </a:spcBef>
              <a:spcAft>
                <a:spcPct val="0"/>
              </a:spcAf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2" name="laptop"/>
          <p:cNvSpPr>
            <a:spLocks noEditPoints="1" noChangeArrowheads="1"/>
          </p:cNvSpPr>
          <p:nvPr/>
        </p:nvSpPr>
        <p:spPr bwMode="auto">
          <a:xfrm>
            <a:off x="6629400" y="152400"/>
            <a:ext cx="1143000" cy="8382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Footer Placeholder 3"/>
          <p:cNvSpPr>
            <a:spLocks noGrp="1"/>
          </p:cNvSpPr>
          <p:nvPr>
            <p:ph type="ftr" sz="quarter" idx="11"/>
          </p:nvPr>
        </p:nvSpPr>
        <p:spPr>
          <a:xfrm>
            <a:off x="6248400" y="6492875"/>
            <a:ext cx="2895600" cy="365125"/>
          </a:xfrm>
        </p:spPr>
        <p:txBody>
          <a:bodyPr/>
          <a:lstStyle/>
          <a:p>
            <a:r>
              <a:rPr lang="en-US" sz="800" dirty="0"/>
              <a:t>©2014,2018 HappyEdugator</a:t>
            </a:r>
          </a:p>
        </p:txBody>
      </p:sp>
      <p:sp>
        <p:nvSpPr>
          <p:cNvPr id="5" name="Rectangle 4"/>
          <p:cNvSpPr/>
          <p:nvPr/>
        </p:nvSpPr>
        <p:spPr>
          <a:xfrm>
            <a:off x="2968629" y="0"/>
            <a:ext cx="184731" cy="923330"/>
          </a:xfrm>
          <a:prstGeom prst="rect">
            <a:avLst/>
          </a:prstGeom>
          <a:noFill/>
        </p:spPr>
        <p:txBody>
          <a:bodyPr wrap="none" lIns="91440" tIns="45720" rIns="91440" bIns="45720">
            <a:spAutoFit/>
          </a:bodyPr>
          <a:lstStyle/>
          <a:p>
            <a:pPr algn="ct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120073" y="140855"/>
            <a:ext cx="5486400" cy="1107996"/>
          </a:xfrm>
          <a:prstGeom prst="rect">
            <a:avLst/>
          </a:prstGeom>
          <a:noFill/>
        </p:spPr>
        <p:txBody>
          <a:bodyPr wrap="square" rtlCol="0">
            <a:spAutoFit/>
          </a:bodyPr>
          <a:lstStyle/>
          <a:p>
            <a:pPr algn="ctr"/>
            <a:r>
              <a:rPr lang="en-US" sz="6600" b="1" dirty="0">
                <a:solidFill>
                  <a:srgbClr val="852428"/>
                </a:solidFill>
                <a:latin typeface="AR BLANCA" panose="02000000000000000000" pitchFamily="2" charset="0"/>
              </a:rPr>
              <a:t>The Rules Are: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52400" y="990600"/>
            <a:ext cx="8991600" cy="6555641"/>
          </a:xfrm>
          <a:prstGeom prst="rect">
            <a:avLst/>
          </a:prstGeom>
          <a:noFill/>
        </p:spPr>
        <p:txBody>
          <a:bodyPr wrap="square" rtlCol="0">
            <a:spAutoFit/>
          </a:bodyPr>
          <a:lstStyle/>
          <a:p>
            <a:pPr lvl="0" eaLnBrk="0" fontAlgn="base" hangingPunct="0">
              <a:spcBef>
                <a:spcPct val="0"/>
              </a:spcBef>
              <a:spcAft>
                <a:spcPct val="0"/>
              </a:spcAft>
            </a:pPr>
            <a:r>
              <a:rPr kumimoji="0" lang="en-US" sz="2400" b="0" i="0" u="none" strike="noStrike" cap="none" normalizeH="0" baseline="0" dirty="0">
                <a:ln>
                  <a:noFill/>
                </a:ln>
                <a:solidFill>
                  <a:srgbClr val="000000"/>
                </a:solidFill>
                <a:effectLst/>
                <a:latin typeface="Arial" pitchFamily="34" charset="0"/>
                <a:ea typeface="Calibri" pitchFamily="34" charset="0"/>
                <a:cs typeface="Pea Lauryn"/>
              </a:rPr>
              <a:t>1. </a:t>
            </a: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Always sit down while using the Chromebooks.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2. If you are asked to move for any reason, carry the Chromebook with two hands and hold the Chromebook by the base, not the cover.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3. No banging, slamming, or hitting the Chromebook.</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4. Stay focused on the activity,</a:t>
            </a:r>
            <a:r>
              <a:rPr kumimoji="0" lang="en-US" sz="2800" b="0" i="0" u="none" strike="noStrike" cap="none" normalizeH="0" dirty="0">
                <a:ln>
                  <a:noFill/>
                </a:ln>
                <a:solidFill>
                  <a:srgbClr val="000000"/>
                </a:solidFill>
                <a:effectLst/>
                <a:latin typeface="Arial" pitchFamily="34" charset="0"/>
                <a:ea typeface="Calibri" pitchFamily="34" charset="0"/>
                <a:cs typeface="Pea Lauryn"/>
              </a:rPr>
              <a:t> and raise your hand if you need help.</a:t>
            </a:r>
            <a:endParaRPr lang="en-US" sz="2800" baseline="0" dirty="0">
              <a:solidFill>
                <a:srgbClr val="000000"/>
              </a:solidFill>
              <a:latin typeface="Arial" pitchFamily="34" charset="0"/>
              <a:ea typeface="Calibri" pitchFamily="34" charset="0"/>
              <a:cs typeface="Pea Lauryn"/>
            </a:endParaRPr>
          </a:p>
          <a:p>
            <a:pPr lvl="0" eaLnBrk="0" fontAlgn="base" hangingPunct="0">
              <a:spcBef>
                <a:spcPct val="0"/>
              </a:spcBef>
              <a:spcAft>
                <a:spcPct val="0"/>
              </a:spcAft>
            </a:pPr>
            <a:r>
              <a:rPr kumimoji="0" lang="en-US" sz="2800" b="0" i="0" u="none" strike="noStrike" cap="none" normalizeH="0" dirty="0">
                <a:ln>
                  <a:noFill/>
                </a:ln>
                <a:solidFill>
                  <a:srgbClr val="000000"/>
                </a:solidFill>
                <a:effectLst/>
                <a:latin typeface="Arial" pitchFamily="34" charset="0"/>
                <a:ea typeface="Calibri" pitchFamily="34" charset="0"/>
                <a:cs typeface="Pea Lauryn"/>
              </a:rPr>
              <a:t>5. </a:t>
            </a: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Do not visit pages that are not</a:t>
            </a:r>
            <a:r>
              <a:rPr kumimoji="0" lang="en-US" sz="2800" b="0" i="0" u="none" strike="noStrike" cap="none" normalizeH="0" dirty="0">
                <a:ln>
                  <a:noFill/>
                </a:ln>
                <a:solidFill>
                  <a:srgbClr val="000000"/>
                </a:solidFill>
                <a:effectLst/>
                <a:latin typeface="Arial" pitchFamily="34" charset="0"/>
                <a:ea typeface="Calibri" pitchFamily="34" charset="0"/>
                <a:cs typeface="Pea Lauryn"/>
              </a:rPr>
              <a:t> directly related to your assignment. </a:t>
            </a:r>
            <a:endParaRPr lang="en-US" sz="2800" dirty="0">
              <a:solidFill>
                <a:srgbClr val="000000"/>
              </a:solidFill>
              <a:latin typeface="Arial" pitchFamily="34" charset="0"/>
              <a:ea typeface="Calibri" pitchFamily="34" charset="0"/>
              <a:cs typeface="Pea Lauryn"/>
            </a:endParaRPr>
          </a:p>
          <a:p>
            <a:pPr lvl="0" eaLnBrk="0" fontAlgn="base" hangingPunct="0">
              <a:spcBef>
                <a:spcPct val="0"/>
              </a:spcBef>
              <a:spcAft>
                <a:spcPct val="0"/>
              </a:spcAft>
            </a:pPr>
            <a:r>
              <a:rPr lang="en-US" sz="2800" dirty="0">
                <a:solidFill>
                  <a:srgbClr val="000000"/>
                </a:solidFill>
                <a:latin typeface="Arial" pitchFamily="34" charset="0"/>
                <a:ea typeface="Calibri" pitchFamily="34" charset="0"/>
                <a:cs typeface="Pea Lauryn"/>
              </a:rPr>
              <a:t>6. Do not touch someone else’s Chromebook. </a:t>
            </a: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sz="2800" dirty="0">
                <a:solidFill>
                  <a:srgbClr val="000000"/>
                </a:solidFill>
                <a:latin typeface="Arial" pitchFamily="34" charset="0"/>
                <a:ea typeface="Calibri" pitchFamily="34" charset="0"/>
                <a:cs typeface="Pea Lauryn"/>
              </a:rPr>
              <a:t>7</a:t>
            </a: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 No gum, food, or drinks allowed.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sz="2800" dirty="0">
                <a:solidFill>
                  <a:srgbClr val="000000"/>
                </a:solidFill>
                <a:latin typeface="Arial" pitchFamily="34" charset="0"/>
                <a:ea typeface="Calibri" pitchFamily="34" charset="0"/>
                <a:cs typeface="Pea Lauryn"/>
              </a:rPr>
              <a:t>8</a:t>
            </a:r>
            <a:r>
              <a:rPr kumimoji="0" lang="en-US" sz="2800" b="0" i="0" u="none" strike="noStrike" cap="none" normalizeH="0" baseline="0" dirty="0">
                <a:ln>
                  <a:noFill/>
                </a:ln>
                <a:solidFill>
                  <a:srgbClr val="000000"/>
                </a:solidFill>
                <a:effectLst/>
                <a:latin typeface="Arial" pitchFamily="34" charset="0"/>
                <a:ea typeface="Calibri" pitchFamily="34" charset="0"/>
                <a:cs typeface="Pea Lauryn"/>
              </a:rPr>
              <a:t>. Stop when directed and shut down before closing the Chromebook.</a:t>
            </a:r>
          </a:p>
          <a:p>
            <a:pPr lvl="0" eaLnBrk="0" fontAlgn="base" hangingPunct="0">
              <a:spcBef>
                <a:spcPct val="0"/>
              </a:spcBef>
              <a:spcAft>
                <a:spcPct val="0"/>
              </a:spcAft>
            </a:pPr>
            <a:endParaRPr lang="en-US" sz="2800" dirty="0">
              <a:solidFill>
                <a:srgbClr val="000000"/>
              </a:solidFill>
              <a:latin typeface="Arial" pitchFamily="34" charset="0"/>
              <a:cs typeface="Arial" pitchFamily="34" charset="0"/>
            </a:endParaRPr>
          </a:p>
          <a:p>
            <a:pPr lvl="0" eaLnBrk="0" fontAlgn="base" hangingPunct="0">
              <a:spcBef>
                <a:spcPct val="0"/>
              </a:spcBef>
              <a:spcAft>
                <a:spcPct val="0"/>
              </a:spcAf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2" name="laptop"/>
          <p:cNvSpPr>
            <a:spLocks noEditPoints="1" noChangeArrowheads="1"/>
          </p:cNvSpPr>
          <p:nvPr/>
        </p:nvSpPr>
        <p:spPr bwMode="auto">
          <a:xfrm>
            <a:off x="6629400" y="152400"/>
            <a:ext cx="1143000" cy="8382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Footer Placeholder 3"/>
          <p:cNvSpPr>
            <a:spLocks noGrp="1"/>
          </p:cNvSpPr>
          <p:nvPr>
            <p:ph type="ftr" sz="quarter" idx="11"/>
          </p:nvPr>
        </p:nvSpPr>
        <p:spPr>
          <a:xfrm>
            <a:off x="6248400" y="6492875"/>
            <a:ext cx="2895600" cy="365125"/>
          </a:xfrm>
        </p:spPr>
        <p:txBody>
          <a:bodyPr/>
          <a:lstStyle/>
          <a:p>
            <a:r>
              <a:rPr lang="en-US" sz="800" dirty="0"/>
              <a:t>©2014,2018 HappyEdugator</a:t>
            </a:r>
          </a:p>
        </p:txBody>
      </p:sp>
      <p:sp>
        <p:nvSpPr>
          <p:cNvPr id="5" name="Rectangle 4"/>
          <p:cNvSpPr/>
          <p:nvPr/>
        </p:nvSpPr>
        <p:spPr>
          <a:xfrm>
            <a:off x="2968629" y="0"/>
            <a:ext cx="184731" cy="923330"/>
          </a:xfrm>
          <a:prstGeom prst="rect">
            <a:avLst/>
          </a:prstGeom>
          <a:noFill/>
        </p:spPr>
        <p:txBody>
          <a:bodyPr wrap="none" lIns="91440" tIns="45720" rIns="91440" bIns="45720">
            <a:spAutoFit/>
          </a:bodyPr>
          <a:lstStyle/>
          <a:p>
            <a:pPr algn="ct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120073" y="140855"/>
            <a:ext cx="5486400" cy="1107996"/>
          </a:xfrm>
          <a:prstGeom prst="rect">
            <a:avLst/>
          </a:prstGeom>
          <a:noFill/>
        </p:spPr>
        <p:txBody>
          <a:bodyPr wrap="square" rtlCol="0">
            <a:spAutoFit/>
          </a:bodyPr>
          <a:lstStyle/>
          <a:p>
            <a:pPr algn="ctr"/>
            <a:r>
              <a:rPr lang="en-US" sz="6600" b="1" dirty="0">
                <a:solidFill>
                  <a:schemeClr val="bg1">
                    <a:lumMod val="50000"/>
                  </a:schemeClr>
                </a:solidFill>
                <a:latin typeface="AR BLANCA" panose="02000000000000000000" pitchFamily="2" charset="0"/>
              </a:rPr>
              <a:t>The Rules Are: </a:t>
            </a:r>
          </a:p>
        </p:txBody>
      </p:sp>
    </p:spTree>
    <p:extLst>
      <p:ext uri="{BB962C8B-B14F-4D97-AF65-F5344CB8AC3E}">
        <p14:creationId xmlns:p14="http://schemas.microsoft.com/office/powerpoint/2010/main" val="247396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a:extLst>
              <a:ext uri="{FF2B5EF4-FFF2-40B4-BE49-F238E27FC236}">
                <a16:creationId xmlns:a16="http://schemas.microsoft.com/office/drawing/2014/main" id="{4DB00EF1-0206-4415-8251-9C37DE42385A}"/>
              </a:ext>
            </a:extLst>
          </p:cNvPr>
          <p:cNvSpPr>
            <a:spLocks noChangeArrowheads="1"/>
          </p:cNvSpPr>
          <p:nvPr/>
        </p:nvSpPr>
        <p:spPr bwMode="auto">
          <a:xfrm>
            <a:off x="609600" y="228600"/>
            <a:ext cx="807561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Times New Roman" panose="02020603050405020304" pitchFamily="18" charset="0"/>
                <a:cs typeface="Arial" panose="020B0604020202020204" pitchFamily="34" charset="0"/>
              </a:defRPr>
            </a:lvl1pPr>
            <a:lvl2pPr marL="742950" indent="-285750">
              <a:defRPr sz="4000">
                <a:solidFill>
                  <a:schemeClr val="tx1"/>
                </a:solidFill>
                <a:latin typeface="Times New Roman" panose="02020603050405020304" pitchFamily="18" charset="0"/>
                <a:cs typeface="Arial" panose="020B0604020202020204" pitchFamily="34" charset="0"/>
              </a:defRPr>
            </a:lvl2pPr>
            <a:lvl3pPr marL="1143000" indent="-228600">
              <a:defRPr sz="4000">
                <a:solidFill>
                  <a:schemeClr val="tx1"/>
                </a:solidFill>
                <a:latin typeface="Times New Roman" panose="02020603050405020304" pitchFamily="18" charset="0"/>
                <a:cs typeface="Arial" panose="020B0604020202020204" pitchFamily="34" charset="0"/>
              </a:defRPr>
            </a:lvl3pPr>
            <a:lvl4pPr marL="1600200" indent="-228600">
              <a:defRPr sz="4000">
                <a:solidFill>
                  <a:schemeClr val="tx1"/>
                </a:solidFill>
                <a:latin typeface="Times New Roman" panose="02020603050405020304" pitchFamily="18" charset="0"/>
                <a:cs typeface="Arial" panose="020B0604020202020204" pitchFamily="34" charset="0"/>
              </a:defRPr>
            </a:lvl4pPr>
            <a:lvl5pPr marL="2057400" indent="-228600">
              <a:defRPr sz="4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dirty="0"/>
              <a:t>Thank you for downloading. I hope that you enjoy the resource and get a lot of use out of it. Please let me know if you have any questions or concerns. My email address is happyedug8r@msn.com or you can message me via social media.</a:t>
            </a:r>
          </a:p>
          <a:p>
            <a:pPr eaLnBrk="1" hangingPunct="1"/>
            <a:endParaRPr lang="en-US" altLang="en-US" sz="1800" dirty="0"/>
          </a:p>
          <a:p>
            <a:pPr eaLnBrk="1" hangingPunct="1"/>
            <a:r>
              <a:rPr lang="en-US" altLang="en-US" sz="1800" dirty="0"/>
              <a:t>Commercial Graphics used with permission from the following: Microsoft Design, GraphicStock.com, pixabay.com</a:t>
            </a:r>
          </a:p>
          <a:p>
            <a:pPr eaLnBrk="1" hangingPunct="1"/>
            <a:endParaRPr lang="en-US" altLang="en-US" sz="1800" dirty="0"/>
          </a:p>
          <a:p>
            <a:pPr eaLnBrk="1" hangingPunct="1"/>
            <a:endParaRPr lang="en-US" altLang="en-US" sz="1800" dirty="0"/>
          </a:p>
          <a:p>
            <a:pPr eaLnBrk="1" hangingPunct="1"/>
            <a:r>
              <a:rPr lang="en-US" altLang="en-US" sz="1800" dirty="0"/>
              <a:t>For more teaching ideas and freebies, please click on the link to visit my blog! </a:t>
            </a:r>
            <a:r>
              <a:rPr lang="en-US" altLang="en-US" sz="1800" dirty="0">
                <a:hlinkClick r:id="rId2"/>
              </a:rPr>
              <a:t>http://www.happyedugator.blogspot.com</a:t>
            </a:r>
            <a:r>
              <a:rPr lang="en-US" altLang="en-US" sz="1800" dirty="0"/>
              <a:t> Also, I would love to have you follow me on </a:t>
            </a:r>
            <a:r>
              <a:rPr lang="en-US" altLang="en-US" sz="1800" dirty="0">
                <a:hlinkClick r:id="rId3"/>
              </a:rPr>
              <a:t>Facebook</a:t>
            </a:r>
            <a:r>
              <a:rPr lang="en-US" altLang="en-US" sz="1800" dirty="0"/>
              <a:t>, </a:t>
            </a:r>
            <a:r>
              <a:rPr lang="en-US" altLang="en-US" sz="1800" dirty="0">
                <a:hlinkClick r:id="rId4"/>
              </a:rPr>
              <a:t>Instagram</a:t>
            </a:r>
            <a:r>
              <a:rPr lang="en-US" altLang="en-US" sz="1800" dirty="0"/>
              <a:t>, </a:t>
            </a:r>
            <a:r>
              <a:rPr lang="en-US" altLang="en-US" sz="1800" dirty="0">
                <a:hlinkClick r:id="rId5"/>
              </a:rPr>
              <a:t>Pinterest</a:t>
            </a:r>
            <a:r>
              <a:rPr lang="en-US" altLang="en-US" sz="1800" dirty="0"/>
              <a:t>, </a:t>
            </a:r>
            <a:r>
              <a:rPr lang="en-US" altLang="en-US" sz="1800" dirty="0">
                <a:hlinkClick r:id="rId6"/>
              </a:rPr>
              <a:t>Google +, </a:t>
            </a:r>
            <a:r>
              <a:rPr lang="en-US" altLang="en-US" sz="1800" dirty="0"/>
              <a:t> </a:t>
            </a:r>
            <a:r>
              <a:rPr lang="en-US" altLang="en-US" sz="1800" dirty="0">
                <a:hlinkClick r:id="rId7"/>
              </a:rPr>
              <a:t>Twitter</a:t>
            </a:r>
            <a:r>
              <a:rPr lang="en-US" altLang="en-US" sz="1800" dirty="0"/>
              <a:t>, and </a:t>
            </a:r>
            <a:r>
              <a:rPr lang="en-US" altLang="en-US" sz="1800" dirty="0">
                <a:hlinkClick r:id="rId8"/>
              </a:rPr>
              <a:t>Linked-In</a:t>
            </a:r>
            <a:r>
              <a:rPr lang="en-US" altLang="en-US" sz="1800" dirty="0"/>
              <a:t>! </a:t>
            </a:r>
          </a:p>
          <a:p>
            <a:pPr eaLnBrk="1" hangingPunct="1"/>
            <a:r>
              <a:rPr lang="en-US" altLang="en-US" sz="1800" dirty="0"/>
              <a:t>Please leave feedback at My TPT Store. </a:t>
            </a:r>
            <a:r>
              <a:rPr lang="en-US" altLang="en-US" sz="1800" dirty="0">
                <a:hlinkClick r:id="rId9"/>
              </a:rPr>
              <a:t>http://www.teacherspayteachers.com/Store/HappyEdugator</a:t>
            </a:r>
            <a:r>
              <a:rPr lang="en-US" altLang="en-US" sz="1800" dirty="0"/>
              <a:t>  Remember, you will earn credits for leaving me feedback which goes toward any future TPT purchases.  </a:t>
            </a:r>
          </a:p>
          <a:p>
            <a:pPr eaLnBrk="1" hangingPunct="1"/>
            <a:r>
              <a:rPr lang="en-US" altLang="en-US" sz="1800" dirty="0"/>
              <a:t>Thank you and happy teaching! </a:t>
            </a:r>
          </a:p>
          <a:p>
            <a:pPr eaLnBrk="1" hangingPunct="1"/>
            <a:r>
              <a:rPr lang="en-US" altLang="en-US" sz="1800" dirty="0"/>
              <a:t>Deborah Hayes</a:t>
            </a:r>
          </a:p>
          <a:p>
            <a:pPr eaLnBrk="1" hangingPunct="1"/>
            <a:r>
              <a:rPr lang="en-US" altLang="en-US" sz="1800" dirty="0"/>
              <a:t>Aka HappyEdugator</a:t>
            </a:r>
          </a:p>
        </p:txBody>
      </p:sp>
      <p:sp>
        <p:nvSpPr>
          <p:cNvPr id="94215" name="TextBox 11">
            <a:extLst>
              <a:ext uri="{FF2B5EF4-FFF2-40B4-BE49-F238E27FC236}">
                <a16:creationId xmlns:a16="http://schemas.microsoft.com/office/drawing/2014/main" id="{E1ECA304-6578-40C4-BB07-2BAF9CD4943B}"/>
              </a:ext>
            </a:extLst>
          </p:cNvPr>
          <p:cNvSpPr txBox="1">
            <a:spLocks noChangeArrowheads="1"/>
          </p:cNvSpPr>
          <p:nvPr/>
        </p:nvSpPr>
        <p:spPr bwMode="auto">
          <a:xfrm>
            <a:off x="6124575" y="6530975"/>
            <a:ext cx="2757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Times New Roman" panose="02020603050405020304" pitchFamily="18" charset="0"/>
                <a:cs typeface="Arial" panose="020B0604020202020204" pitchFamily="34" charset="0"/>
              </a:defRPr>
            </a:lvl1pPr>
            <a:lvl2pPr marL="742950" indent="-285750">
              <a:defRPr sz="4000">
                <a:solidFill>
                  <a:schemeClr val="tx1"/>
                </a:solidFill>
                <a:latin typeface="Times New Roman" panose="02020603050405020304" pitchFamily="18" charset="0"/>
                <a:cs typeface="Arial" panose="020B0604020202020204" pitchFamily="34" charset="0"/>
              </a:defRPr>
            </a:lvl2pPr>
            <a:lvl3pPr marL="1143000" indent="-228600">
              <a:defRPr sz="4000">
                <a:solidFill>
                  <a:schemeClr val="tx1"/>
                </a:solidFill>
                <a:latin typeface="Times New Roman" panose="02020603050405020304" pitchFamily="18" charset="0"/>
                <a:cs typeface="Arial" panose="020B0604020202020204" pitchFamily="34" charset="0"/>
              </a:defRPr>
            </a:lvl3pPr>
            <a:lvl4pPr marL="1600200" indent="-228600">
              <a:defRPr sz="4000">
                <a:solidFill>
                  <a:schemeClr val="tx1"/>
                </a:solidFill>
                <a:latin typeface="Times New Roman" panose="02020603050405020304" pitchFamily="18" charset="0"/>
                <a:cs typeface="Arial" panose="020B0604020202020204" pitchFamily="34" charset="0"/>
              </a:defRPr>
            </a:lvl4pPr>
            <a:lvl5pPr marL="2057400" indent="-228600">
              <a:defRPr sz="4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9pPr>
          </a:lstStyle>
          <a:p>
            <a:pPr algn="r" eaLnBrk="1" hangingPunct="1"/>
            <a:r>
              <a:rPr lang="en-US" altLang="en-US" sz="1000" dirty="0">
                <a:latin typeface="Arial" panose="020B0604020202020204" pitchFamily="34" charset="0"/>
              </a:rPr>
              <a:t>©2018 HappyEdugator</a:t>
            </a:r>
            <a:endParaRPr lang="en-US" altLang="en-US" sz="1000" dirty="0"/>
          </a:p>
        </p:txBody>
      </p:sp>
      <p:pic>
        <p:nvPicPr>
          <p:cNvPr id="3" name="Picture 2">
            <a:extLst>
              <a:ext uri="{FF2B5EF4-FFF2-40B4-BE49-F238E27FC236}">
                <a16:creationId xmlns:a16="http://schemas.microsoft.com/office/drawing/2014/main" id="{104236C1-9156-4415-BA47-61E08AA236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72626" y="4953000"/>
            <a:ext cx="1428750" cy="1443758"/>
          </a:xfrm>
          <a:prstGeom prst="rect">
            <a:avLst/>
          </a:prstGeom>
        </p:spPr>
      </p:pic>
      <p:sp>
        <p:nvSpPr>
          <p:cNvPr id="5" name="Rectangle 4">
            <a:extLst>
              <a:ext uri="{FF2B5EF4-FFF2-40B4-BE49-F238E27FC236}">
                <a16:creationId xmlns:a16="http://schemas.microsoft.com/office/drawing/2014/main" id="{DB8056C4-464D-460B-8BFF-46DBFF2C21DA}"/>
              </a:ext>
            </a:extLst>
          </p:cNvPr>
          <p:cNvSpPr/>
          <p:nvPr/>
        </p:nvSpPr>
        <p:spPr>
          <a:xfrm>
            <a:off x="2933700" y="5769114"/>
            <a:ext cx="3581400" cy="707886"/>
          </a:xfrm>
          <a:prstGeom prst="rect">
            <a:avLst/>
          </a:prstGeom>
        </p:spPr>
        <p:txBody>
          <a:bodyPr wrap="square">
            <a:spAutoFit/>
          </a:bodyPr>
          <a:lstStyle/>
          <a:p>
            <a:r>
              <a:rPr lang="en-US" sz="800" b="0" i="0" dirty="0">
                <a:effectLst/>
                <a:latin typeface="Proxima Nova"/>
              </a:rPr>
              <a:t>This product is the intellectual property of Deborah Hayes aka HappyEdugator. Your purchase buys one license. This resource is for classroom or homeschool use and is intended for the purchaser. Duplication for other classes, for other teachers or for use in wide distribution is not allowed. You may purchase extra licenses at a discount. This material is protected under the Digital Millennium Copyright Act.</a:t>
            </a:r>
            <a:endParaRPr lang="en-US" sz="800" dirty="0"/>
          </a:p>
        </p:txBody>
      </p:sp>
      <p:sp>
        <p:nvSpPr>
          <p:cNvPr id="2" name="Footer Placeholder 1">
            <a:extLst>
              <a:ext uri="{FF2B5EF4-FFF2-40B4-BE49-F238E27FC236}">
                <a16:creationId xmlns:a16="http://schemas.microsoft.com/office/drawing/2014/main" id="{B87AC1FA-3943-4794-A7C3-04F1B4CA10F1}"/>
              </a:ext>
            </a:extLst>
          </p:cNvPr>
          <p:cNvSpPr>
            <a:spLocks noGrp="1"/>
          </p:cNvSpPr>
          <p:nvPr>
            <p:ph type="ftr" sz="quarter" idx="11"/>
          </p:nvPr>
        </p:nvSpPr>
        <p:spPr>
          <a:xfrm>
            <a:off x="3124200" y="6446837"/>
            <a:ext cx="2895600" cy="365125"/>
          </a:xfrm>
        </p:spPr>
        <p:txBody>
          <a:bodyPr/>
          <a:lstStyle/>
          <a:p>
            <a:r>
              <a:rPr lang="en-US" sz="800" dirty="0"/>
              <a:t>©2014,2018 HappyEdugator</a:t>
            </a:r>
          </a:p>
        </p:txBody>
      </p:sp>
    </p:spTree>
    <p:extLst>
      <p:ext uri="{BB962C8B-B14F-4D97-AF65-F5344CB8AC3E}">
        <p14:creationId xmlns:p14="http://schemas.microsoft.com/office/powerpoint/2010/main" val="224217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4400"/>
            <a:ext cx="8229600" cy="1143000"/>
          </a:xfrm>
        </p:spPr>
        <p:txBody>
          <a:bodyPr>
            <a:normAutofit fontScale="90000"/>
          </a:bodyPr>
          <a:lstStyle/>
          <a:p>
            <a:pPr lvl="0"/>
            <a:r>
              <a:rPr lang="en-US" sz="4000" dirty="0">
                <a:solidFill>
                  <a:srgbClr val="000000"/>
                </a:solidFill>
                <a:latin typeface="Arial" pitchFamily="34" charset="0"/>
                <a:ea typeface="Calibri" pitchFamily="34" charset="0"/>
                <a:cs typeface="Pea Lauryn"/>
              </a:rPr>
              <a:t>1. </a:t>
            </a:r>
            <a:r>
              <a:rPr lang="en-US" dirty="0">
                <a:solidFill>
                  <a:srgbClr val="000000"/>
                </a:solidFill>
                <a:latin typeface="Arial" pitchFamily="34" charset="0"/>
                <a:ea typeface="Calibri" pitchFamily="34" charset="0"/>
                <a:cs typeface="Pea Lauryn"/>
              </a:rPr>
              <a:t>Always sit down while using the Chromebooks. </a:t>
            </a:r>
            <a:r>
              <a:rPr lang="en-US" dirty="0">
                <a:latin typeface="Arial" pitchFamily="34" charset="0"/>
                <a:cs typeface="Arial" pitchFamily="34" charset="0"/>
              </a:rPr>
              <a:t/>
            </a:r>
            <a:br>
              <a:rPr lang="en-US" dirty="0">
                <a:latin typeface="Arial" pitchFamily="34" charset="0"/>
                <a:cs typeface="Arial" pitchFamily="34" charset="0"/>
              </a:rPr>
            </a:br>
            <a:endParaRPr lang="en-US" dirty="0"/>
          </a:p>
        </p:txBody>
      </p:sp>
      <p:sp>
        <p:nvSpPr>
          <p:cNvPr id="2" name="Footer Placeholder 1"/>
          <p:cNvSpPr>
            <a:spLocks noGrp="1"/>
          </p:cNvSpPr>
          <p:nvPr>
            <p:ph type="ftr" sz="quarter" idx="11"/>
          </p:nvPr>
        </p:nvSpPr>
        <p:spPr/>
        <p:txBody>
          <a:bodyPr/>
          <a:lstStyle/>
          <a:p>
            <a:r>
              <a:rPr lang="en-US"/>
              <a:t>©2014,2018 HappyEdugator</a:t>
            </a:r>
          </a:p>
        </p:txBody>
      </p:sp>
      <p:pic>
        <p:nvPicPr>
          <p:cNvPr id="1027" name="Picture 3" descr="C:\Users\Debbie\AppData\Local\Microsoft\Windows\Temporary Internet Files\Content.IE5\TEH0FECF\MM910001067[1].gif"/>
          <p:cNvPicPr>
            <a:picLocks noChangeAspect="1" noChangeArrowheads="1" noCrop="1"/>
          </p:cNvPicPr>
          <p:nvPr/>
        </p:nvPicPr>
        <p:blipFill>
          <a:blip r:embed="rId3" cstate="print"/>
          <a:srcRect/>
          <a:stretch>
            <a:fillRect/>
          </a:stretch>
        </p:blipFill>
        <p:spPr bwMode="auto">
          <a:xfrm>
            <a:off x="3200400" y="2286000"/>
            <a:ext cx="2717800" cy="376310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229600" cy="1143000"/>
          </a:xfrm>
        </p:spPr>
        <p:txBody>
          <a:bodyPr>
            <a:normAutofit fontScale="90000"/>
          </a:bodyPr>
          <a:lstStyle/>
          <a:p>
            <a:pPr lvl="0"/>
            <a:r>
              <a:rPr lang="en-US" dirty="0">
                <a:solidFill>
                  <a:srgbClr val="000000"/>
                </a:solidFill>
                <a:latin typeface="Arial" pitchFamily="34" charset="0"/>
                <a:ea typeface="Calibri" pitchFamily="34" charset="0"/>
                <a:cs typeface="Pea Lauryn"/>
              </a:rPr>
              <a:t>2. If you are asked to move for any reason, carry the Chromebook with two hands and hold the Chromebook by the base, not the cover.</a:t>
            </a:r>
            <a:br>
              <a:rPr lang="en-US" dirty="0">
                <a:solidFill>
                  <a:srgbClr val="000000"/>
                </a:solidFill>
                <a:latin typeface="Arial" pitchFamily="34" charset="0"/>
                <a:ea typeface="Calibri" pitchFamily="34" charset="0"/>
                <a:cs typeface="Pea Lauryn"/>
              </a:rPr>
            </a:br>
            <a:endParaRPr lang="en-US" dirty="0"/>
          </a:p>
        </p:txBody>
      </p:sp>
      <p:sp>
        <p:nvSpPr>
          <p:cNvPr id="3" name="Footer Placeholder 2"/>
          <p:cNvSpPr>
            <a:spLocks noGrp="1"/>
          </p:cNvSpPr>
          <p:nvPr>
            <p:ph type="ftr" sz="quarter" idx="11"/>
          </p:nvPr>
        </p:nvSpPr>
        <p:spPr/>
        <p:txBody>
          <a:bodyPr/>
          <a:lstStyle/>
          <a:p>
            <a:r>
              <a:rPr lang="en-US"/>
              <a:t>©2014,2018 HappyEdugator</a:t>
            </a:r>
          </a:p>
        </p:txBody>
      </p:sp>
      <p:pic>
        <p:nvPicPr>
          <p:cNvPr id="2051" name="Picture 3" descr="C:\Users\Debbie\AppData\Local\Microsoft\Windows\Temporary Internet Files\Content.IE5\TEH0FECF\MP900442500[1].jpg"/>
          <p:cNvPicPr>
            <a:picLocks noChangeAspect="1" noChangeArrowheads="1"/>
          </p:cNvPicPr>
          <p:nvPr/>
        </p:nvPicPr>
        <p:blipFill>
          <a:blip r:embed="rId3" cstate="print"/>
          <a:srcRect l="22917" t="25000"/>
          <a:stretch>
            <a:fillRect/>
          </a:stretch>
        </p:blipFill>
        <p:spPr bwMode="auto">
          <a:xfrm>
            <a:off x="2355851" y="3505201"/>
            <a:ext cx="4346575" cy="2819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pPr lvl="0"/>
            <a:r>
              <a:rPr lang="en-US" dirty="0">
                <a:solidFill>
                  <a:srgbClr val="000000"/>
                </a:solidFill>
                <a:latin typeface="Arial" pitchFamily="34" charset="0"/>
                <a:ea typeface="Calibri" pitchFamily="34" charset="0"/>
                <a:cs typeface="Pea Lauryn"/>
              </a:rPr>
              <a:t>3. No banging, slamming, or hitting the Chromebook. </a:t>
            </a:r>
            <a:br>
              <a:rPr lang="en-US" dirty="0">
                <a:solidFill>
                  <a:srgbClr val="000000"/>
                </a:solidFill>
                <a:latin typeface="Arial" pitchFamily="34" charset="0"/>
                <a:ea typeface="Calibri" pitchFamily="34" charset="0"/>
                <a:cs typeface="Pea Lauryn"/>
              </a:rPr>
            </a:br>
            <a:endParaRPr lang="en-US" dirty="0"/>
          </a:p>
        </p:txBody>
      </p:sp>
      <p:sp>
        <p:nvSpPr>
          <p:cNvPr id="3" name="Footer Placeholder 2"/>
          <p:cNvSpPr>
            <a:spLocks noGrp="1"/>
          </p:cNvSpPr>
          <p:nvPr>
            <p:ph type="ftr" sz="quarter" idx="11"/>
          </p:nvPr>
        </p:nvSpPr>
        <p:spPr/>
        <p:txBody>
          <a:bodyPr/>
          <a:lstStyle/>
          <a:p>
            <a:r>
              <a:rPr lang="en-US"/>
              <a:t>©2014,2018 HappyEdugator</a:t>
            </a:r>
          </a:p>
        </p:txBody>
      </p:sp>
      <p:pic>
        <p:nvPicPr>
          <p:cNvPr id="3078" name="Picture 6" descr="C:\Users\Debbie\AppData\Local\Microsoft\Windows\Temporary Internet Files\Content.IE5\YTQF4UGI\MP900448338[1].jpg"/>
          <p:cNvPicPr>
            <a:picLocks noChangeAspect="1" noChangeArrowheads="1"/>
          </p:cNvPicPr>
          <p:nvPr/>
        </p:nvPicPr>
        <p:blipFill>
          <a:blip r:embed="rId3" cstate="print"/>
          <a:srcRect/>
          <a:stretch>
            <a:fillRect/>
          </a:stretch>
        </p:blipFill>
        <p:spPr bwMode="auto">
          <a:xfrm>
            <a:off x="2614367" y="1417638"/>
            <a:ext cx="4548433" cy="4943538"/>
          </a:xfrm>
          <a:prstGeom prst="rect">
            <a:avLst/>
          </a:prstGeom>
          <a:noFill/>
        </p:spPr>
      </p:pic>
      <p:pic>
        <p:nvPicPr>
          <p:cNvPr id="3080" name="Picture 8" descr="C:\Users\Debbie\AppData\Local\Microsoft\Windows\Temporary Internet Files\Content.IE5\KACPAB33\MC900432538[1].png"/>
          <p:cNvPicPr>
            <a:picLocks noChangeAspect="1" noChangeArrowheads="1"/>
          </p:cNvPicPr>
          <p:nvPr/>
        </p:nvPicPr>
        <p:blipFill rotWithShape="1">
          <a:blip r:embed="rId4" cstate="print"/>
          <a:srcRect t="320"/>
          <a:stretch/>
        </p:blipFill>
        <p:spPr bwMode="auto">
          <a:xfrm>
            <a:off x="2564483" y="1417638"/>
            <a:ext cx="4648200" cy="49435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pPr lvl="0"/>
            <a:r>
              <a:rPr lang="en-US" dirty="0">
                <a:solidFill>
                  <a:srgbClr val="000000"/>
                </a:solidFill>
                <a:latin typeface="Arial" pitchFamily="34" charset="0"/>
                <a:ea typeface="Calibri" pitchFamily="34" charset="0"/>
                <a:cs typeface="Pea Lauryn"/>
              </a:rPr>
              <a:t>4. Stay focused on the activity, and raise your hand if you need help. </a:t>
            </a:r>
            <a:r>
              <a:rPr lang="en-US" dirty="0">
                <a:latin typeface="Arial" pitchFamily="34" charset="0"/>
                <a:cs typeface="Arial" pitchFamily="34" charset="0"/>
              </a:rPr>
              <a:t/>
            </a:r>
            <a:br>
              <a:rPr lang="en-US" dirty="0">
                <a:latin typeface="Arial" pitchFamily="34" charset="0"/>
                <a:cs typeface="Arial" pitchFamily="34" charset="0"/>
              </a:rPr>
            </a:br>
            <a:endParaRPr lang="en-US" dirty="0"/>
          </a:p>
        </p:txBody>
      </p:sp>
      <p:sp>
        <p:nvSpPr>
          <p:cNvPr id="3" name="Footer Placeholder 2"/>
          <p:cNvSpPr>
            <a:spLocks noGrp="1"/>
          </p:cNvSpPr>
          <p:nvPr>
            <p:ph type="ftr" sz="quarter" idx="11"/>
          </p:nvPr>
        </p:nvSpPr>
        <p:spPr/>
        <p:txBody>
          <a:bodyPr/>
          <a:lstStyle/>
          <a:p>
            <a:r>
              <a:rPr lang="en-US"/>
              <a:t>©2014,2018 HappyEdugator</a:t>
            </a:r>
          </a:p>
        </p:txBody>
      </p:sp>
      <p:pic>
        <p:nvPicPr>
          <p:cNvPr id="4098" name="Picture 2" descr="C:\Users\Debbie\AppData\Local\Microsoft\Windows\Temporary Internet Files\Content.IE5\KACPAB33\MP900448555[1].jpg"/>
          <p:cNvPicPr>
            <a:picLocks noChangeAspect="1" noChangeArrowheads="1"/>
          </p:cNvPicPr>
          <p:nvPr/>
        </p:nvPicPr>
        <p:blipFill>
          <a:blip r:embed="rId3" cstate="print">
            <a:clrChange>
              <a:clrFrom>
                <a:srgbClr val="FFFFFF"/>
              </a:clrFrom>
              <a:clrTo>
                <a:srgbClr val="FFFFFF">
                  <a:alpha val="0"/>
                </a:srgbClr>
              </a:clrTo>
            </a:clrChange>
          </a:blip>
          <a:srcRect l="13334" t="13333" r="25573" b="10000"/>
          <a:stretch>
            <a:fillRect/>
          </a:stretch>
        </p:blipFill>
        <p:spPr bwMode="auto">
          <a:xfrm>
            <a:off x="3276600" y="1371600"/>
            <a:ext cx="2590800" cy="4876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latin typeface="Arial" pitchFamily="34" charset="0"/>
                <a:ea typeface="Calibri" pitchFamily="34" charset="0"/>
                <a:cs typeface="Pea Lauryn"/>
              </a:rPr>
              <a:t>5. Do not visit pages that are not directly related to your assignment.</a:t>
            </a:r>
            <a:endParaRPr lang="en-US" dirty="0"/>
          </a:p>
        </p:txBody>
      </p:sp>
      <p:sp>
        <p:nvSpPr>
          <p:cNvPr id="3" name="Footer Placeholder 2"/>
          <p:cNvSpPr>
            <a:spLocks noGrp="1"/>
          </p:cNvSpPr>
          <p:nvPr>
            <p:ph type="ftr" sz="quarter" idx="11"/>
          </p:nvPr>
        </p:nvSpPr>
        <p:spPr/>
        <p:txBody>
          <a:bodyPr/>
          <a:lstStyle/>
          <a:p>
            <a:r>
              <a:rPr lang="en-US"/>
              <a:t>©2014,2018 HappyEdugator</a:t>
            </a:r>
          </a:p>
        </p:txBody>
      </p:sp>
      <p:pic>
        <p:nvPicPr>
          <p:cNvPr id="5123" name="Picture 3" descr="C:\Users\Debbie\AppData\Local\Microsoft\Windows\Temporary Internet Files\Content.IE5\TEH0FECF\MP900442366[1].jpg"/>
          <p:cNvPicPr>
            <a:picLocks noChangeAspect="1" noChangeArrowheads="1"/>
          </p:cNvPicPr>
          <p:nvPr/>
        </p:nvPicPr>
        <p:blipFill>
          <a:blip r:embed="rId3" cstate="print"/>
          <a:srcRect/>
          <a:stretch>
            <a:fillRect/>
          </a:stretch>
        </p:blipFill>
        <p:spPr bwMode="auto">
          <a:xfrm>
            <a:off x="1600201" y="1825992"/>
            <a:ext cx="5952406" cy="40414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latin typeface="Arial" pitchFamily="34" charset="0"/>
                <a:ea typeface="Calibri" pitchFamily="34" charset="0"/>
                <a:cs typeface="Pea Lauryn"/>
              </a:rPr>
              <a:t>5. Do not touch someone else’s Chromebook.</a:t>
            </a:r>
            <a:endParaRPr lang="en-US" dirty="0"/>
          </a:p>
        </p:txBody>
      </p:sp>
      <p:sp>
        <p:nvSpPr>
          <p:cNvPr id="3" name="Footer Placeholder 2"/>
          <p:cNvSpPr>
            <a:spLocks noGrp="1"/>
          </p:cNvSpPr>
          <p:nvPr>
            <p:ph type="ftr" sz="quarter" idx="11"/>
          </p:nvPr>
        </p:nvSpPr>
        <p:spPr/>
        <p:txBody>
          <a:bodyPr/>
          <a:lstStyle/>
          <a:p>
            <a:r>
              <a:rPr lang="en-US"/>
              <a:t>©2014,2018 HappyEdugator</a:t>
            </a:r>
          </a:p>
        </p:txBody>
      </p:sp>
      <p:pic>
        <p:nvPicPr>
          <p:cNvPr id="6150" name="Picture 6" descr="C:\Users\Debbie\AppData\Local\Microsoft\Windows\Temporary Internet Files\Content.IE5\YTQF4UGI\MP900448284[1].jpg"/>
          <p:cNvPicPr>
            <a:picLocks noChangeAspect="1" noChangeArrowheads="1"/>
          </p:cNvPicPr>
          <p:nvPr/>
        </p:nvPicPr>
        <p:blipFill>
          <a:blip r:embed="rId3" cstate="print"/>
          <a:srcRect/>
          <a:stretch>
            <a:fillRect/>
          </a:stretch>
        </p:blipFill>
        <p:spPr bwMode="auto">
          <a:xfrm>
            <a:off x="1828800" y="1905000"/>
            <a:ext cx="5943600" cy="409780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rgbClr val="000000"/>
                </a:solidFill>
                <a:latin typeface="Arial" pitchFamily="34" charset="0"/>
                <a:ea typeface="Calibri" pitchFamily="34" charset="0"/>
                <a:cs typeface="Pea Lauryn"/>
              </a:rPr>
              <a:t>7. No gum, food, or drinks allowed.  </a:t>
            </a:r>
            <a:r>
              <a:rPr lang="en-US" dirty="0">
                <a:latin typeface="Arial" pitchFamily="34" charset="0"/>
                <a:cs typeface="Arial" pitchFamily="34" charset="0"/>
              </a:rPr>
              <a:t/>
            </a:r>
            <a:br>
              <a:rPr lang="en-US" dirty="0">
                <a:latin typeface="Arial" pitchFamily="34" charset="0"/>
                <a:cs typeface="Arial" pitchFamily="34" charset="0"/>
              </a:rPr>
            </a:br>
            <a:endParaRPr lang="en-US" dirty="0"/>
          </a:p>
        </p:txBody>
      </p:sp>
      <p:sp>
        <p:nvSpPr>
          <p:cNvPr id="3" name="Footer Placeholder 2"/>
          <p:cNvSpPr>
            <a:spLocks noGrp="1"/>
          </p:cNvSpPr>
          <p:nvPr>
            <p:ph type="ftr" sz="quarter" idx="11"/>
          </p:nvPr>
        </p:nvSpPr>
        <p:spPr/>
        <p:txBody>
          <a:bodyPr/>
          <a:lstStyle/>
          <a:p>
            <a:r>
              <a:rPr lang="en-US" dirty="0"/>
              <a:t>©2014,2018 HappyEdugator</a:t>
            </a:r>
          </a:p>
        </p:txBody>
      </p:sp>
      <p:pic>
        <p:nvPicPr>
          <p:cNvPr id="7177" name="Picture 9" descr="C:\Users\Debbie\AppData\Local\Microsoft\Windows\Temporary Internet Files\Content.IE5\KACPAB33\MP900423031[1].jpg"/>
          <p:cNvPicPr>
            <a:picLocks noChangeAspect="1" noChangeArrowheads="1"/>
          </p:cNvPicPr>
          <p:nvPr/>
        </p:nvPicPr>
        <p:blipFill>
          <a:blip r:embed="rId3" cstate="print"/>
          <a:srcRect/>
          <a:stretch>
            <a:fillRect/>
          </a:stretch>
        </p:blipFill>
        <p:spPr bwMode="auto">
          <a:xfrm>
            <a:off x="2209800" y="1219200"/>
            <a:ext cx="4953000" cy="4953000"/>
          </a:xfrm>
          <a:prstGeom prst="rect">
            <a:avLst/>
          </a:prstGeom>
          <a:noFill/>
        </p:spPr>
      </p:pic>
      <p:pic>
        <p:nvPicPr>
          <p:cNvPr id="13" name="Picture 8" descr="C:\Users\Debbie\AppData\Local\Microsoft\Windows\Temporary Internet Files\Content.IE5\KACPAB33\MC900432538[1].png"/>
          <p:cNvPicPr>
            <a:picLocks noChangeAspect="1" noChangeArrowheads="1"/>
          </p:cNvPicPr>
          <p:nvPr/>
        </p:nvPicPr>
        <p:blipFill>
          <a:blip r:embed="rId4" cstate="print"/>
          <a:srcRect/>
          <a:stretch>
            <a:fillRect/>
          </a:stretch>
        </p:blipFill>
        <p:spPr bwMode="auto">
          <a:xfrm>
            <a:off x="2057400" y="1143001"/>
            <a:ext cx="5105400"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lvl="0"/>
            <a:r>
              <a:rPr lang="en-US" dirty="0">
                <a:solidFill>
                  <a:srgbClr val="000000"/>
                </a:solidFill>
                <a:latin typeface="Arial" pitchFamily="34" charset="0"/>
                <a:ea typeface="Calibri" pitchFamily="34" charset="0"/>
                <a:cs typeface="Pea Lauryn"/>
              </a:rPr>
              <a:t>8. Stop when directed and shut down before closing the Chromebook.</a:t>
            </a:r>
            <a:br>
              <a:rPr lang="en-US" dirty="0">
                <a:solidFill>
                  <a:srgbClr val="000000"/>
                </a:solidFill>
                <a:latin typeface="Arial" pitchFamily="34" charset="0"/>
                <a:ea typeface="Calibri" pitchFamily="34" charset="0"/>
                <a:cs typeface="Pea Lauryn"/>
              </a:rPr>
            </a:br>
            <a:endParaRPr lang="en-US" dirty="0"/>
          </a:p>
        </p:txBody>
      </p:sp>
      <p:sp>
        <p:nvSpPr>
          <p:cNvPr id="3" name="Footer Placeholder 2"/>
          <p:cNvSpPr>
            <a:spLocks noGrp="1"/>
          </p:cNvSpPr>
          <p:nvPr>
            <p:ph type="ftr" sz="quarter" idx="11"/>
          </p:nvPr>
        </p:nvSpPr>
        <p:spPr/>
        <p:txBody>
          <a:bodyPr/>
          <a:lstStyle/>
          <a:p>
            <a:r>
              <a:rPr lang="en-US"/>
              <a:t>©2014,2018 HappyEdugator</a:t>
            </a:r>
          </a:p>
        </p:txBody>
      </p:sp>
      <p:pic>
        <p:nvPicPr>
          <p:cNvPr id="8194" name="Picture 2" descr="C:\Users\Debbie\AppData\Local\Microsoft\Windows\Temporary Internet Files\Content.IE5\QZHWNDIH\MP900448637[1].jpg"/>
          <p:cNvPicPr>
            <a:picLocks noChangeAspect="1" noChangeArrowheads="1"/>
          </p:cNvPicPr>
          <p:nvPr/>
        </p:nvPicPr>
        <p:blipFill>
          <a:blip r:embed="rId3" cstate="print"/>
          <a:srcRect t="32500" r="43333"/>
          <a:stretch>
            <a:fillRect/>
          </a:stretch>
        </p:blipFill>
        <p:spPr bwMode="auto">
          <a:xfrm>
            <a:off x="1752600" y="2209800"/>
            <a:ext cx="5181600" cy="41148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TotalTime>
  <Words>637</Words>
  <Application>Microsoft Office PowerPoint</Application>
  <PresentationFormat>On-screen Show (4:3)</PresentationFormat>
  <Paragraphs>64</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 Yummy Apology</vt:lpstr>
      <vt:lpstr>AR BLANCA</vt:lpstr>
      <vt:lpstr>Arial</vt:lpstr>
      <vt:lpstr>Calibri</vt:lpstr>
      <vt:lpstr>Pea Lauryn</vt:lpstr>
      <vt:lpstr>Proxima Nova</vt:lpstr>
      <vt:lpstr>Times New Roman</vt:lpstr>
      <vt:lpstr>Office Theme</vt:lpstr>
      <vt:lpstr>PowerPoint Presentation</vt:lpstr>
      <vt:lpstr>1. Always sit down while using the Chromebooks.  </vt:lpstr>
      <vt:lpstr>2. If you are asked to move for any reason, carry the Chromebook with two hands and hold the Chromebook by the base, not the cover. </vt:lpstr>
      <vt:lpstr>3. No banging, slamming, or hitting the Chromebook.  </vt:lpstr>
      <vt:lpstr>4. Stay focused on the activity, and raise your hand if you need help.  </vt:lpstr>
      <vt:lpstr>5. Do not visit pages that are not directly related to your assignment.</vt:lpstr>
      <vt:lpstr>5. Do not touch someone else’s Chromebook.</vt:lpstr>
      <vt:lpstr>7. No gum, food, or drinks allowed.   </vt:lpstr>
      <vt:lpstr>8. Stop when directed and shut down before closing the Chromebook. </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Debbie</dc:creator>
  <cp:lastModifiedBy>Sheila Hayes</cp:lastModifiedBy>
  <cp:revision>20</cp:revision>
  <dcterms:created xsi:type="dcterms:W3CDTF">2013-03-02T14:11:17Z</dcterms:created>
  <dcterms:modified xsi:type="dcterms:W3CDTF">2018-09-10T21:33:11Z</dcterms:modified>
</cp:coreProperties>
</file>